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6AA9-5056-4AB6-B433-641E3C5475C9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20EE9B-070F-4BE8-81FD-D4876C2A7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6AA9-5056-4AB6-B433-641E3C5475C9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EE9B-070F-4BE8-81FD-D4876C2A7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6AA9-5056-4AB6-B433-641E3C5475C9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EE9B-070F-4BE8-81FD-D4876C2A7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6AA9-5056-4AB6-B433-641E3C5475C9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20EE9B-070F-4BE8-81FD-D4876C2A7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6AA9-5056-4AB6-B433-641E3C5475C9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EE9B-070F-4BE8-81FD-D4876C2A71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6AA9-5056-4AB6-B433-641E3C5475C9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EE9B-070F-4BE8-81FD-D4876C2A7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6AA9-5056-4AB6-B433-641E3C5475C9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C20EE9B-070F-4BE8-81FD-D4876C2A71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6AA9-5056-4AB6-B433-641E3C5475C9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EE9B-070F-4BE8-81FD-D4876C2A7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6AA9-5056-4AB6-B433-641E3C5475C9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EE9B-070F-4BE8-81FD-D4876C2A7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6AA9-5056-4AB6-B433-641E3C5475C9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EE9B-070F-4BE8-81FD-D4876C2A7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6AA9-5056-4AB6-B433-641E3C5475C9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EE9B-070F-4BE8-81FD-D4876C2A71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7A6AA9-5056-4AB6-B433-641E3C5475C9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20EE9B-070F-4BE8-81FD-D4876C2A71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Army_prosthetic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en.wikipedia.org/wiki/File:Saab_9-3_SportCombi_1.8t_BioPower_Facelift_rear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/>
          <a:lstStyle/>
          <a:p>
            <a:r>
              <a:rPr lang="en-US" dirty="0" smtClean="0"/>
              <a:t>Is the development of technology in the fields of biology and medicine.</a:t>
            </a:r>
          </a:p>
          <a:p>
            <a:r>
              <a:rPr lang="en-US" dirty="0" smtClean="0"/>
              <a:t>The developments help people stay healthy, grow food, and make other materials they need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Bioengineering &amp; 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Machines are developed to help doctors diagnose diseases and other medical problems.</a:t>
            </a:r>
          </a:p>
          <a:p>
            <a:r>
              <a:rPr lang="en-US" dirty="0" smtClean="0"/>
              <a:t>CAT scanners, MRI machines, Insulin for diabetes.</a:t>
            </a:r>
          </a:p>
          <a:p>
            <a:r>
              <a:rPr lang="en-US" dirty="0" smtClean="0"/>
              <a:t>Devices that help people with disabilities.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device that is changed, or adapted, for use by a disable person.</a:t>
            </a:r>
          </a:p>
          <a:p>
            <a:r>
              <a:rPr lang="en-US" dirty="0" smtClean="0"/>
              <a:t>Example would be a voice-activated computer for a person who could not type for some reason.</a:t>
            </a:r>
          </a:p>
          <a:p>
            <a:r>
              <a:rPr lang="en-US" dirty="0" smtClean="0"/>
              <a:t>Flashing lights when the doorbell ring for a person who could not hear.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Assistive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163710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Is any kind of technology that helps a disabled person with daily life.</a:t>
            </a:r>
          </a:p>
          <a:p>
            <a:r>
              <a:rPr lang="en-US" dirty="0" smtClean="0"/>
              <a:t>Examples would be hearing aids or artificial limbs.</a:t>
            </a:r>
            <a:endParaRPr lang="en-US" dirty="0"/>
          </a:p>
        </p:txBody>
      </p:sp>
      <p:pic>
        <p:nvPicPr>
          <p:cNvPr id="1026" name="Picture 2" descr="C:\Documents and Settings\mcclainm\Local Settings\Temporary Internet Files\Content.IE5\GHYRWPAV\MPj0406565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971800"/>
            <a:ext cx="4114800" cy="2619374"/>
          </a:xfrm>
          <a:prstGeom prst="rect">
            <a:avLst/>
          </a:prstGeom>
          <a:noFill/>
        </p:spPr>
      </p:pic>
      <p:pic>
        <p:nvPicPr>
          <p:cNvPr id="1031" name="Picture 7" descr="http://upload.wikimedia.org/wikipedia/commons/thumb/7/71/Army_prosthetic.jpg/300px-Army_prosthetic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2971800"/>
            <a:ext cx="41910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Biofuels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/>
          <a:lstStyle/>
          <a:p>
            <a:r>
              <a:rPr lang="en-US" dirty="0" smtClean="0"/>
              <a:t>Fuel made from recently living things.</a:t>
            </a:r>
          </a:p>
          <a:p>
            <a:r>
              <a:rPr lang="en-US" dirty="0" smtClean="0"/>
              <a:t>Ethanol is added to gasoline to reduce the use of oil.</a:t>
            </a:r>
          </a:p>
          <a:p>
            <a:r>
              <a:rPr lang="en-US" dirty="0" smtClean="0"/>
              <a:t>You can make ethanol from tough fiber plants like corn.</a:t>
            </a:r>
            <a:endParaRPr lang="en-US" dirty="0"/>
          </a:p>
        </p:txBody>
      </p:sp>
      <p:pic>
        <p:nvPicPr>
          <p:cNvPr id="27650" name="Picture 2" descr="http://upload.wikimedia.org/wikipedia/commons/thumb/6/67/Saab_9-3_SportCombi_1.8t_BioPower_Facelift_rear.JPG/220px-Saab_9-3_SportCombi_1.8t_BioPower_Facelift_rea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267200"/>
            <a:ext cx="6858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Bioengineering in Agriculture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Bioengineers work to improve farmed crops.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Herbicides are used to kill weeds that choke out crops.</a:t>
            </a:r>
          </a:p>
          <a:p>
            <a:pPr>
              <a:buNone/>
            </a:pPr>
            <a:r>
              <a:rPr lang="en-US" dirty="0" smtClean="0"/>
              <a:t>	Use the </a:t>
            </a:r>
            <a:r>
              <a:rPr lang="en-US" b="1" dirty="0" smtClean="0"/>
              <a:t>genes</a:t>
            </a:r>
            <a:r>
              <a:rPr lang="en-US" dirty="0" smtClean="0"/>
              <a:t> from good plants to make stronger healthier crops.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Steps to the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600"/>
          </a:xfrm>
        </p:spPr>
        <p:txBody>
          <a:bodyPr/>
          <a:lstStyle/>
          <a:p>
            <a:r>
              <a:rPr lang="en-US" dirty="0" smtClean="0"/>
              <a:t>Is a series of steps that a scientist follows in order to solve a problem or answer a question.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m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04800"/>
            <a:ext cx="5334000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Recognize the </a:t>
            </a:r>
            <a:r>
              <a:rPr lang="en-US" b="1" dirty="0" smtClean="0">
                <a:solidFill>
                  <a:srgbClr val="FF0000"/>
                </a:solidFill>
              </a:rPr>
              <a:t>Problem</a:t>
            </a:r>
            <a:r>
              <a:rPr lang="en-US" dirty="0" smtClean="0"/>
              <a:t> (observation) 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Hypothesis</a:t>
            </a:r>
            <a:r>
              <a:rPr lang="en-US" dirty="0" smtClean="0"/>
              <a:t>:  is a possible, testable answer or explanation.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Experiment</a:t>
            </a:r>
            <a:r>
              <a:rPr lang="en-US" dirty="0" smtClean="0"/>
              <a:t>:  CONTROLLED procedure designed to test a hypothesis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Data</a:t>
            </a:r>
            <a:r>
              <a:rPr lang="en-US" dirty="0" smtClean="0"/>
              <a:t>:  observations made while conducting the experiment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Conclusion</a:t>
            </a:r>
            <a:r>
              <a:rPr lang="en-US" dirty="0" smtClean="0"/>
              <a:t>:  study the collected data and see if you answered your question to your hypothesis.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Communicate </a:t>
            </a:r>
            <a:r>
              <a:rPr lang="en-US" dirty="0" smtClean="0"/>
              <a:t>your results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Doggie Issues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Observation:  Some days my dog wants to spend more time outside than other days.</a:t>
            </a:r>
          </a:p>
          <a:p>
            <a:r>
              <a:rPr lang="en-US" dirty="0" smtClean="0"/>
              <a:t>Hypothesis:  My dog wants to come earlier on days that he is hungry.</a:t>
            </a:r>
          </a:p>
          <a:p>
            <a:r>
              <a:rPr lang="en-US" dirty="0" smtClean="0"/>
              <a:t>Experiment:  Week One: Feed my dog before taking him outside.  Week two:   </a:t>
            </a:r>
            <a:r>
              <a:rPr lang="en-US" dirty="0"/>
              <a:t>T</a:t>
            </a:r>
            <a:r>
              <a:rPr lang="en-US" dirty="0" smtClean="0"/>
              <a:t>ake him out without feeding him.</a:t>
            </a:r>
          </a:p>
          <a:p>
            <a:r>
              <a:rPr lang="en-US" dirty="0" smtClean="0"/>
              <a:t>Observation:  Week one he stayed out longer.  Week two he wanted to come in earlier.</a:t>
            </a:r>
          </a:p>
          <a:p>
            <a:endParaRPr lang="en-US" dirty="0"/>
          </a:p>
        </p:txBody>
      </p:sp>
      <p:pic>
        <p:nvPicPr>
          <p:cNvPr id="17411" name="Picture 3" descr="C:\Documents and Settings\mcclainm\Local Settings\Temporary Internet Files\Content.IE5\C1Q7KTUN\MPj0438895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5700" y="32657"/>
            <a:ext cx="2895600" cy="1143000"/>
          </a:xfrm>
          <a:prstGeom prst="rect">
            <a:avLst/>
          </a:prstGeom>
          <a:noFill/>
        </p:spPr>
      </p:pic>
      <p:pic>
        <p:nvPicPr>
          <p:cNvPr id="17413" name="Picture 5" descr="C:\Documents and Settings\mcclainm\Local Settings\Temporary Internet Files\Content.IE5\GHYRWPAV\MCj0436097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5702754"/>
            <a:ext cx="2819400" cy="1149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601662"/>
            <a:ext cx="8229600" cy="5943600"/>
          </a:xfrm>
        </p:spPr>
        <p:txBody>
          <a:bodyPr/>
          <a:lstStyle/>
          <a:p>
            <a:r>
              <a:rPr lang="en-US" dirty="0" smtClean="0"/>
              <a:t>Conclusion:  During the week that my dog went outside with a full stomach he stayed out longer.  During the week that he went out on a empty stomach he wanted to come in earlier.  My hypothesis was correct.</a:t>
            </a:r>
          </a:p>
          <a:p>
            <a:r>
              <a:rPr lang="en-US" dirty="0" smtClean="0"/>
              <a:t>Communicate results:  You tell me.</a:t>
            </a:r>
            <a:endParaRPr lang="en-US" dirty="0"/>
          </a:p>
        </p:txBody>
      </p:sp>
      <p:pic>
        <p:nvPicPr>
          <p:cNvPr id="18434" name="Picture 2" descr="C:\Documents and Settings\mcclainm\Local Settings\Temporary Internet Files\Content.IE5\SHMJCLMB\MCj0436137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191000"/>
            <a:ext cx="8229600" cy="1165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you design an experiment, you must design what steps you will follow and this is called your </a:t>
            </a:r>
            <a:r>
              <a:rPr lang="en-US" b="1" dirty="0" smtClean="0">
                <a:solidFill>
                  <a:srgbClr val="FF0000"/>
                </a:solidFill>
              </a:rPr>
              <a:t>Procedure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Imagine you want to investigate how salt affects the boiling point of water.</a:t>
            </a:r>
          </a:p>
          <a:p>
            <a:r>
              <a:rPr lang="en-US" dirty="0" smtClean="0"/>
              <a:t>First you must think about </a:t>
            </a:r>
            <a:r>
              <a:rPr lang="en-US" b="1" dirty="0" smtClean="0">
                <a:solidFill>
                  <a:srgbClr val="FF0000"/>
                </a:solidFill>
              </a:rPr>
              <a:t>Variables: </a:t>
            </a:r>
            <a:r>
              <a:rPr lang="en-US" dirty="0" smtClean="0">
                <a:solidFill>
                  <a:srgbClr val="FF0000"/>
                </a:solidFill>
              </a:rPr>
              <a:t>any factor that can affect the results. (</a:t>
            </a:r>
            <a:r>
              <a:rPr lang="en-US" dirty="0" smtClean="0"/>
              <a:t> size of beakers, amt. of water, method of heat, and amt. of salt)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20482" name="Picture 2" descr="C:\Documents and Settings\mcclainm\Local Settings\Temporary Internet Files\Content.IE5\GXQR8XQV\MCj032916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4876800"/>
            <a:ext cx="942975" cy="1793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268287"/>
            <a:ext cx="8229600" cy="6248400"/>
          </a:xfrm>
        </p:spPr>
        <p:txBody>
          <a:bodyPr/>
          <a:lstStyle/>
          <a:p>
            <a:r>
              <a:rPr lang="en-US" dirty="0" smtClean="0"/>
              <a:t>Next you decide your </a:t>
            </a:r>
            <a:r>
              <a:rPr lang="en-US" b="1" dirty="0" smtClean="0">
                <a:solidFill>
                  <a:srgbClr val="FF0000"/>
                </a:solidFill>
              </a:rPr>
              <a:t>independent and dependent variables.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Independent variable </a:t>
            </a:r>
            <a:r>
              <a:rPr lang="en-US" dirty="0" smtClean="0"/>
              <a:t>is the factor that you </a:t>
            </a:r>
            <a:r>
              <a:rPr lang="en-US" dirty="0" smtClean="0">
                <a:solidFill>
                  <a:srgbClr val="FF0000"/>
                </a:solidFill>
              </a:rPr>
              <a:t>change</a:t>
            </a:r>
            <a:r>
              <a:rPr lang="en-US" dirty="0" smtClean="0"/>
              <a:t> in order to find out what will happen. In this experiment you will vary the amt. of salt you put in each beaker.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Dependent Variable </a:t>
            </a:r>
            <a:r>
              <a:rPr lang="en-US" dirty="0" smtClean="0"/>
              <a:t>is the variable the can be affected by changes in the independent variable. In our experiment the dependent variable would be the boiling point of the water.</a:t>
            </a:r>
          </a:p>
          <a:p>
            <a:endParaRPr lang="en-US" dirty="0"/>
          </a:p>
        </p:txBody>
      </p:sp>
      <p:pic>
        <p:nvPicPr>
          <p:cNvPr id="19458" name="Picture 2" descr="C:\Documents and Settings\mcclainm\Local Settings\Temporary Internet Files\Content.IE5\GXQR8XQV\MCj032916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4572000"/>
            <a:ext cx="942975" cy="1793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and Experimental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Control group is a group used as a standard of comparison. ( Normal Conditions)</a:t>
            </a:r>
          </a:p>
          <a:p>
            <a:r>
              <a:rPr lang="en-US" dirty="0" smtClean="0"/>
              <a:t>Experimental Group is the group that is exposed to changes in the in the independent variable.  (Change)</a:t>
            </a:r>
          </a:p>
          <a:p>
            <a:r>
              <a:rPr lang="en-US" dirty="0" smtClean="0"/>
              <a:t>Trial: each repetition of an experiment. Repeating experiments lets scientists check their 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2412</TotalTime>
  <Words>582</Words>
  <Application>Microsoft Office PowerPoint</Application>
  <PresentationFormat>On-screen Show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Trek</vt:lpstr>
      <vt:lpstr>Scientific Method</vt:lpstr>
      <vt:lpstr>Steps to the Scientific Method</vt:lpstr>
      <vt:lpstr>Slide 3</vt:lpstr>
      <vt:lpstr>Steps in Scientific Method</vt:lpstr>
      <vt:lpstr>Doggie Issues</vt:lpstr>
      <vt:lpstr>Slide 6</vt:lpstr>
      <vt:lpstr>Experimental Design</vt:lpstr>
      <vt:lpstr>Slide 8</vt:lpstr>
      <vt:lpstr>Control and Experimental Groups</vt:lpstr>
      <vt:lpstr>Bioengineering</vt:lpstr>
      <vt:lpstr>Bioengineering &amp; Medicine</vt:lpstr>
      <vt:lpstr>Adaptive Devices</vt:lpstr>
      <vt:lpstr>Assistive Devices</vt:lpstr>
      <vt:lpstr>Biofuels</vt:lpstr>
      <vt:lpstr>Bioengineering in Agriculture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mcclainm</dc:creator>
  <cp:lastModifiedBy>seaversa</cp:lastModifiedBy>
  <cp:revision>67</cp:revision>
  <dcterms:created xsi:type="dcterms:W3CDTF">2010-03-08T14:25:09Z</dcterms:created>
  <dcterms:modified xsi:type="dcterms:W3CDTF">2013-08-12T19:34:01Z</dcterms:modified>
</cp:coreProperties>
</file>