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87FAC-E180-4BBC-A254-65F49CB89044}" type="doc">
      <dgm:prSet loTypeId="urn:microsoft.com/office/officeart/2005/8/layout/matrix3" loCatId="matrix" qsTypeId="urn:microsoft.com/office/officeart/2005/8/quickstyle/simple1#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8C0DCA3-8F80-49FB-B000-8EB5109602B9}">
      <dgm:prSet/>
      <dgm:spPr/>
      <dgm:t>
        <a:bodyPr/>
        <a:lstStyle/>
        <a:p>
          <a:pPr rtl="0"/>
          <a:r>
            <a:rPr lang="en-US" b="1" dirty="0" smtClean="0"/>
            <a:t>Rocks are divided into three main groups:</a:t>
          </a:r>
          <a:endParaRPr lang="en-US" dirty="0"/>
        </a:p>
      </dgm:t>
    </dgm:pt>
    <dgm:pt modelId="{5DD26094-6E80-48DB-A37A-F476309D6C7D}" type="parTrans" cxnId="{D6B0B8B2-97F7-4E06-9B05-819E2C7D6561}">
      <dgm:prSet/>
      <dgm:spPr/>
      <dgm:t>
        <a:bodyPr/>
        <a:lstStyle/>
        <a:p>
          <a:endParaRPr lang="en-US"/>
        </a:p>
      </dgm:t>
    </dgm:pt>
    <dgm:pt modelId="{B162CDBD-D1BD-4F34-9DCD-64A4B497E803}" type="sibTrans" cxnId="{D6B0B8B2-97F7-4E06-9B05-819E2C7D6561}">
      <dgm:prSet/>
      <dgm:spPr/>
      <dgm:t>
        <a:bodyPr/>
        <a:lstStyle/>
        <a:p>
          <a:endParaRPr lang="en-US"/>
        </a:p>
      </dgm:t>
    </dgm:pt>
    <dgm:pt modelId="{EBF0FA55-A46D-4D3A-B39E-96D957732B66}">
      <dgm:prSet custT="1"/>
      <dgm:spPr/>
      <dgm:t>
        <a:bodyPr/>
        <a:lstStyle/>
        <a:p>
          <a:pPr rtl="0"/>
          <a:r>
            <a:rPr lang="en-US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igneous</a:t>
          </a:r>
          <a:endParaRPr lang="en-US" sz="3600" b="1" dirty="0"/>
        </a:p>
      </dgm:t>
    </dgm:pt>
    <dgm:pt modelId="{E0A0CC38-5785-4E4C-8690-B00CB0E06BAC}" type="parTrans" cxnId="{3D2837A5-53DD-4EB4-A005-434F54F022F3}">
      <dgm:prSet/>
      <dgm:spPr/>
      <dgm:t>
        <a:bodyPr/>
        <a:lstStyle/>
        <a:p>
          <a:endParaRPr lang="en-US"/>
        </a:p>
      </dgm:t>
    </dgm:pt>
    <dgm:pt modelId="{C664BE2B-84E8-408E-85DA-334E3DD732E4}" type="sibTrans" cxnId="{3D2837A5-53DD-4EB4-A005-434F54F022F3}">
      <dgm:prSet/>
      <dgm:spPr/>
      <dgm:t>
        <a:bodyPr/>
        <a:lstStyle/>
        <a:p>
          <a:endParaRPr lang="en-US"/>
        </a:p>
      </dgm:t>
    </dgm:pt>
    <dgm:pt modelId="{5AE6D094-BD85-4EF3-B375-33FD9D96ECF8}">
      <dgm:prSet custT="1"/>
      <dgm:spPr/>
      <dgm:t>
        <a:bodyPr/>
        <a:lstStyle/>
        <a:p>
          <a:pPr rtl="0"/>
          <a:r>
            <a:rPr lang="en-US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sedimentary</a:t>
          </a:r>
          <a:endParaRPr lang="en-US" sz="24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0555B89-DE5D-4EFC-84B8-B4BB490BFEF1}" type="parTrans" cxnId="{5B7B8817-AF21-46D0-B3FA-C85E9EFA7220}">
      <dgm:prSet/>
      <dgm:spPr/>
      <dgm:t>
        <a:bodyPr/>
        <a:lstStyle/>
        <a:p>
          <a:endParaRPr lang="en-US"/>
        </a:p>
      </dgm:t>
    </dgm:pt>
    <dgm:pt modelId="{B518D244-AAE3-4958-89A0-3823E6891FBE}" type="sibTrans" cxnId="{5B7B8817-AF21-46D0-B3FA-C85E9EFA7220}">
      <dgm:prSet/>
      <dgm:spPr/>
      <dgm:t>
        <a:bodyPr/>
        <a:lstStyle/>
        <a:p>
          <a:endParaRPr lang="en-US"/>
        </a:p>
      </dgm:t>
    </dgm:pt>
    <dgm:pt modelId="{75728F6D-5B1A-42E0-8A1B-8AABE90A2938}">
      <dgm:prSet/>
      <dgm:spPr/>
      <dgm:t>
        <a:bodyPr/>
        <a:lstStyle/>
        <a:p>
          <a:r>
            <a:rPr lang="en-US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metamorphic</a:t>
          </a:r>
          <a:endParaRPr lang="en-US" dirty="0"/>
        </a:p>
      </dgm:t>
    </dgm:pt>
    <dgm:pt modelId="{7FAA28A2-03AB-423D-9F7F-154D06C7C3F1}" type="parTrans" cxnId="{7C2BE11E-D65F-435E-B56F-A85757022820}">
      <dgm:prSet/>
      <dgm:spPr/>
    </dgm:pt>
    <dgm:pt modelId="{655A2EF2-3910-4682-9270-A62664AE1157}" type="sibTrans" cxnId="{7C2BE11E-D65F-435E-B56F-A85757022820}">
      <dgm:prSet/>
      <dgm:spPr/>
    </dgm:pt>
    <dgm:pt modelId="{73F0D2FA-4CBF-416D-BA5C-863DC3ABEF9F}" type="pres">
      <dgm:prSet presAssocID="{41C87FAC-E180-4BBC-A254-65F49CB8904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782450-BFEB-4D2B-8729-B4C232FB65F9}" type="pres">
      <dgm:prSet presAssocID="{41C87FAC-E180-4BBC-A254-65F49CB89044}" presName="diamond" presStyleLbl="bgShp" presStyleIdx="0" presStyleCnt="1"/>
      <dgm:spPr/>
    </dgm:pt>
    <dgm:pt modelId="{378127E8-039B-4F2D-92BE-9EA8F238EC3B}" type="pres">
      <dgm:prSet presAssocID="{41C87FAC-E180-4BBC-A254-65F49CB8904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49EFF-D8C8-49D2-9B83-AEDEC232AA11}" type="pres">
      <dgm:prSet presAssocID="{41C87FAC-E180-4BBC-A254-65F49CB8904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188-333B-4DB0-A2EE-E3EDEF274CCD}" type="pres">
      <dgm:prSet presAssocID="{41C87FAC-E180-4BBC-A254-65F49CB8904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2AB7B-6ED3-4486-AA74-537E74B4770A}" type="pres">
      <dgm:prSet presAssocID="{41C87FAC-E180-4BBC-A254-65F49CB8904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2BE11E-D65F-435E-B56F-A85757022820}" srcId="{41C87FAC-E180-4BBC-A254-65F49CB89044}" destId="{75728F6D-5B1A-42E0-8A1B-8AABE90A2938}" srcOrd="3" destOrd="0" parTransId="{7FAA28A2-03AB-423D-9F7F-154D06C7C3F1}" sibTransId="{655A2EF2-3910-4682-9270-A62664AE1157}"/>
    <dgm:cxn modelId="{E30DEE3E-1E67-45F9-ADBC-669DFD3CF3CA}" type="presOf" srcId="{75728F6D-5B1A-42E0-8A1B-8AABE90A2938}" destId="{F5D2AB7B-6ED3-4486-AA74-537E74B4770A}" srcOrd="0" destOrd="0" presId="urn:microsoft.com/office/officeart/2005/8/layout/matrix3"/>
    <dgm:cxn modelId="{87835C56-77E6-4D2F-BB84-EFDA625B102F}" type="presOf" srcId="{EBF0FA55-A46D-4D3A-B39E-96D957732B66}" destId="{6CF49EFF-D8C8-49D2-9B83-AEDEC232AA11}" srcOrd="0" destOrd="0" presId="urn:microsoft.com/office/officeart/2005/8/layout/matrix3"/>
    <dgm:cxn modelId="{3D2837A5-53DD-4EB4-A005-434F54F022F3}" srcId="{41C87FAC-E180-4BBC-A254-65F49CB89044}" destId="{EBF0FA55-A46D-4D3A-B39E-96D957732B66}" srcOrd="1" destOrd="0" parTransId="{E0A0CC38-5785-4E4C-8690-B00CB0E06BAC}" sibTransId="{C664BE2B-84E8-408E-85DA-334E3DD732E4}"/>
    <dgm:cxn modelId="{0B38B155-4667-48AD-BF90-797BF0D6DF50}" type="presOf" srcId="{41C87FAC-E180-4BBC-A254-65F49CB89044}" destId="{73F0D2FA-4CBF-416D-BA5C-863DC3ABEF9F}" srcOrd="0" destOrd="0" presId="urn:microsoft.com/office/officeart/2005/8/layout/matrix3"/>
    <dgm:cxn modelId="{E6950879-1CE1-4281-8E01-55C7F35F9736}" type="presOf" srcId="{98C0DCA3-8F80-49FB-B000-8EB5109602B9}" destId="{378127E8-039B-4F2D-92BE-9EA8F238EC3B}" srcOrd="0" destOrd="0" presId="urn:microsoft.com/office/officeart/2005/8/layout/matrix3"/>
    <dgm:cxn modelId="{5B7B8817-AF21-46D0-B3FA-C85E9EFA7220}" srcId="{41C87FAC-E180-4BBC-A254-65F49CB89044}" destId="{5AE6D094-BD85-4EF3-B375-33FD9D96ECF8}" srcOrd="2" destOrd="0" parTransId="{20555B89-DE5D-4EFC-84B8-B4BB490BFEF1}" sibTransId="{B518D244-AAE3-4958-89A0-3823E6891FBE}"/>
    <dgm:cxn modelId="{D6B0B8B2-97F7-4E06-9B05-819E2C7D6561}" srcId="{41C87FAC-E180-4BBC-A254-65F49CB89044}" destId="{98C0DCA3-8F80-49FB-B000-8EB5109602B9}" srcOrd="0" destOrd="0" parTransId="{5DD26094-6E80-48DB-A37A-F476309D6C7D}" sibTransId="{B162CDBD-D1BD-4F34-9DCD-64A4B497E803}"/>
    <dgm:cxn modelId="{E726DAC2-DCE5-4EA9-A0A5-A1F27839CA68}" type="presOf" srcId="{5AE6D094-BD85-4EF3-B375-33FD9D96ECF8}" destId="{036B3188-333B-4DB0-A2EE-E3EDEF274CCD}" srcOrd="0" destOrd="0" presId="urn:microsoft.com/office/officeart/2005/8/layout/matrix3"/>
    <dgm:cxn modelId="{E9C63168-694A-4555-88D5-A8E981B64944}" type="presParOf" srcId="{73F0D2FA-4CBF-416D-BA5C-863DC3ABEF9F}" destId="{2C782450-BFEB-4D2B-8729-B4C232FB65F9}" srcOrd="0" destOrd="0" presId="urn:microsoft.com/office/officeart/2005/8/layout/matrix3"/>
    <dgm:cxn modelId="{B2A78ADA-E7BB-4448-BE9A-79E8881EB41F}" type="presParOf" srcId="{73F0D2FA-4CBF-416D-BA5C-863DC3ABEF9F}" destId="{378127E8-039B-4F2D-92BE-9EA8F238EC3B}" srcOrd="1" destOrd="0" presId="urn:microsoft.com/office/officeart/2005/8/layout/matrix3"/>
    <dgm:cxn modelId="{6443D956-FD5F-40D5-855A-58BCEFC71BEB}" type="presParOf" srcId="{73F0D2FA-4CBF-416D-BA5C-863DC3ABEF9F}" destId="{6CF49EFF-D8C8-49D2-9B83-AEDEC232AA11}" srcOrd="2" destOrd="0" presId="urn:microsoft.com/office/officeart/2005/8/layout/matrix3"/>
    <dgm:cxn modelId="{31796694-3E24-46AC-9E94-6A383B7D0A0B}" type="presParOf" srcId="{73F0D2FA-4CBF-416D-BA5C-863DC3ABEF9F}" destId="{036B3188-333B-4DB0-A2EE-E3EDEF274CCD}" srcOrd="3" destOrd="0" presId="urn:microsoft.com/office/officeart/2005/8/layout/matrix3"/>
    <dgm:cxn modelId="{887CF841-22FC-441C-8135-B8F6A31D5CBB}" type="presParOf" srcId="{73F0D2FA-4CBF-416D-BA5C-863DC3ABEF9F}" destId="{F5D2AB7B-6ED3-4486-AA74-537E74B4770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782450-BFEB-4D2B-8729-B4C232FB65F9}">
      <dsp:nvSpPr>
        <dsp:cNvPr id="0" name=""/>
        <dsp:cNvSpPr/>
      </dsp:nvSpPr>
      <dsp:spPr>
        <a:xfrm>
          <a:off x="1166018" y="0"/>
          <a:ext cx="5897563" cy="58975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127E8-039B-4F2D-92BE-9EA8F238EC3B}">
      <dsp:nvSpPr>
        <dsp:cNvPr id="0" name=""/>
        <dsp:cNvSpPr/>
      </dsp:nvSpPr>
      <dsp:spPr>
        <a:xfrm>
          <a:off x="1726286" y="560268"/>
          <a:ext cx="2300049" cy="2300049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Rocks are divided into three main groups:</a:t>
          </a:r>
          <a:endParaRPr lang="en-US" sz="2300" kern="1200" dirty="0"/>
        </a:p>
      </dsp:txBody>
      <dsp:txXfrm>
        <a:off x="1726286" y="560268"/>
        <a:ext cx="2300049" cy="2300049"/>
      </dsp:txXfrm>
    </dsp:sp>
    <dsp:sp modelId="{6CF49EFF-D8C8-49D2-9B83-AEDEC232AA11}">
      <dsp:nvSpPr>
        <dsp:cNvPr id="0" name=""/>
        <dsp:cNvSpPr/>
      </dsp:nvSpPr>
      <dsp:spPr>
        <a:xfrm>
          <a:off x="4203263" y="560268"/>
          <a:ext cx="2300049" cy="2300049"/>
        </a:xfrm>
        <a:prstGeom prst="roundRect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igneous</a:t>
          </a:r>
          <a:endParaRPr lang="en-US" sz="3600" b="1" kern="1200" dirty="0"/>
        </a:p>
      </dsp:txBody>
      <dsp:txXfrm>
        <a:off x="4203263" y="560268"/>
        <a:ext cx="2300049" cy="2300049"/>
      </dsp:txXfrm>
    </dsp:sp>
    <dsp:sp modelId="{036B3188-333B-4DB0-A2EE-E3EDEF274CCD}">
      <dsp:nvSpPr>
        <dsp:cNvPr id="0" name=""/>
        <dsp:cNvSpPr/>
      </dsp:nvSpPr>
      <dsp:spPr>
        <a:xfrm>
          <a:off x="1726286" y="3037244"/>
          <a:ext cx="2300049" cy="2300049"/>
        </a:xfrm>
        <a:prstGeom prst="roundRect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sedimentary</a:t>
          </a:r>
          <a:endParaRPr lang="en-US" sz="24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726286" y="3037244"/>
        <a:ext cx="2300049" cy="2300049"/>
      </dsp:txXfrm>
    </dsp:sp>
    <dsp:sp modelId="{F5D2AB7B-6ED3-4486-AA74-537E74B4770A}">
      <dsp:nvSpPr>
        <dsp:cNvPr id="0" name=""/>
        <dsp:cNvSpPr/>
      </dsp:nvSpPr>
      <dsp:spPr>
        <a:xfrm>
          <a:off x="4203263" y="3037244"/>
          <a:ext cx="2300049" cy="2300049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metamorphic</a:t>
          </a:r>
          <a:endParaRPr lang="en-US" sz="2300" kern="1200" dirty="0"/>
        </a:p>
      </dsp:txBody>
      <dsp:txXfrm>
        <a:off x="4203263" y="3037244"/>
        <a:ext cx="2300049" cy="2300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825C29-8C94-4BBC-8A78-9CE9C825B084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B49DD-CE24-4F1E-99DB-479CFEA44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66686E-2AD7-441D-867F-FE920E1E28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81A02E-1FD1-4ADA-860C-9CD85192D6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492BBB-D761-4D7B-9163-0B2CDA6AAF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20AF-189B-4E10-BA55-A776432DD6AA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4C776-2A53-4CC6-A31A-B597ACE3E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E457-0055-4661-ADE2-434CE7A73DE9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9E143-306F-4722-BE3E-84C5EF34B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6E29C-A957-4CDF-A40B-B9231894F4CF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8D3B-35BE-47F9-9132-9B3193A74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5286-75AC-4EDE-B178-57F77730F72B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F71BF-5107-400D-93EA-0CCD5B33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A7BD-70FB-45AE-ABD5-9025EF4849AD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7CE-C165-477E-81F2-4238CC77D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5775-63FA-45FF-A112-7991D99EF2C7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34F15-3094-49C8-9771-96F83A992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DE0C-5B7F-4A6F-BA30-C27AE15E2A10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FDF4-CE29-4A4C-AD46-D1315F4C9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C602-B4F4-4999-AA29-7B5F487C266F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8CC32-2D51-494F-88AF-413F52B74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A11E5-8B97-4EC0-AF5A-941B93283CE6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BED43-7734-488B-A23A-4BC38AD47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4780-A6B9-4787-9FF7-1F9682DDF005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6307-7FC8-45F8-91CF-839153BB3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C443-A556-47B6-AF70-A8F7BB0579B7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CD80E-809D-4431-8CE4-889A21056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16E8BC-4563-4659-87C4-AD32F803ED01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60F119-0DD3-41DF-9E23-566DF0601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48600" cy="4343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ROCKS AND THE ROCK CYCLE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7996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rocks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are naturally occurring solid material that is made up of one or more minerals.</a:t>
            </a:r>
            <a:endParaRPr lang="en-US" sz="5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IGNEOUS</a:t>
            </a:r>
            <a:endParaRPr lang="en-US" sz="9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Forms 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when melted rock cools and hardens.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Sedimentary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62" y="1603375"/>
            <a:ext cx="8229601" cy="45259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Forms 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when layers of sediment build up.  The weight of the layers compacts the sediments, or presses them together.</a:t>
            </a:r>
            <a:endParaRPr lang="en-US" sz="48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METAMORPHIC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sz="3600" dirty="0" smtClean="0">
                <a:latin typeface="AbottOldStyle" pitchFamily="2" charset="0"/>
              </a:rPr>
              <a:t>FORMED </a:t>
            </a:r>
            <a:r>
              <a:rPr lang="en-US" sz="3600" dirty="0" smtClean="0">
                <a:latin typeface="AbottOldStyle" pitchFamily="2" charset="0"/>
              </a:rPr>
              <a:t>FROM EXTREME HEAT AND PRESSURE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smtClean="0">
              <a:latin typeface="AbottOldStyle" pitchFamily="2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smtClean="0">
                <a:latin typeface="AbottOldStyle" pitchFamily="2" charset="0"/>
              </a:rPr>
              <a:t>Both </a:t>
            </a:r>
            <a:r>
              <a:rPr lang="en-US" sz="3600" dirty="0" smtClean="0">
                <a:latin typeface="AbottOldStyle" pitchFamily="2" charset="0"/>
              </a:rPr>
              <a:t>igneous and sedimentary rock can be changed into metamorphic rock.</a:t>
            </a:r>
            <a:endParaRPr lang="en-US" sz="3600" dirty="0">
              <a:latin typeface="AbottOldStyle" pitchFamily="2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ROCK CYCLE</a:t>
            </a:r>
            <a:endParaRPr 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THE ONGOING PROCESS OF CHANGE THAT ROCK UNDERGOES</a:t>
            </a:r>
            <a:endParaRPr lang="en-US" sz="54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98</Words>
  <Application>Microsoft Office PowerPoint</Application>
  <PresentationFormat>On-screen Show (4:3)</PresentationFormat>
  <Paragraphs>21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ROCKS AND THE ROCK CYCLE</vt:lpstr>
      <vt:lpstr>Slide 2</vt:lpstr>
      <vt:lpstr>rocks</vt:lpstr>
      <vt:lpstr>Slide 4</vt:lpstr>
      <vt:lpstr>IGNEOUS</vt:lpstr>
      <vt:lpstr>Sedimentary </vt:lpstr>
      <vt:lpstr>METAMORPHIC</vt:lpstr>
      <vt:lpstr>THE ROCK CYCLE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 AND THE ROCK CYCLE</dc:title>
  <dc:creator>Ashley Seavers</dc:creator>
  <cp:lastModifiedBy>seaversa</cp:lastModifiedBy>
  <cp:revision>15</cp:revision>
  <dcterms:created xsi:type="dcterms:W3CDTF">2009-12-17T00:50:51Z</dcterms:created>
  <dcterms:modified xsi:type="dcterms:W3CDTF">2010-11-16T17:14:16Z</dcterms:modified>
</cp:coreProperties>
</file>